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16/05/2021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時刻欠用主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NEED HIM EVERY H</a:t>
            </a:r>
            <a:r>
              <a:rPr lang="en-US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OUR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我欠用主，我欠用主，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我各時刻欠用主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lnSpc>
                <a:spcPct val="100000"/>
              </a:lnSpc>
              <a:buAutoNum type="arabicPeriod"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need Jesus, I need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need Jesus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day;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光明的時欠用主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黑暗的時欠用主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O-  am 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Need Him in the sunshine hour,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Need him when the storm clouds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low’r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無論是什麼境遇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keng-gu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時刻欠用主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day along my way,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I need Jesus.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1415</TotalTime>
  <Words>142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164</cp:revision>
  <dcterms:created xsi:type="dcterms:W3CDTF">2018-01-05T06:11:53Z</dcterms:created>
  <dcterms:modified xsi:type="dcterms:W3CDTF">2021-05-16T06:13:37Z</dcterms:modified>
</cp:coreProperties>
</file>